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A19C-838B-4B29-B6ED-996AB051C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1E6771-0CB3-4A8B-BDBF-B04C396AF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09CCC-7599-436A-853E-EAE4646C1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50E1B-39AD-4615-89FC-C6C0E6375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0228D-B763-4A0E-BFD4-B8873579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1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35DF-B3F1-4247-BDE7-2C1A2FB94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89449-0291-434D-92D1-E34B7B2CB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20113-3066-4A5D-B085-4861EB962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55AC0-B49F-4C4E-B985-675C6E8B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0F2A3-0232-44C5-86AF-57B5B413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A2A13-E29A-47D2-B061-5A18083B0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D06BC-D9F0-470B-BB87-F16105CC6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90B89-03B2-4881-B617-C91E9CCB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5E7DD-40A0-4A0F-BAE9-C2CD2B7C3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98C59-19CD-406A-81EE-DE390EAD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1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90006-51BF-4103-8579-A66773AAA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60058-946B-4376-87B3-4449959B4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5B20F-1869-4A08-9B77-FC6DCAA9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BC2B5-C628-4A17-8A04-23505B0B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E3EDF-36EE-4A67-AE8F-91232E90A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6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20395-A2C8-4452-87A5-EF6CC434E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B6318-D413-4C9F-AEFB-040E93E96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E2293-D465-4AE8-A81D-B367DC3E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127EC-0553-4932-BCB5-E7A892BF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82A72-1992-4817-B763-69831872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F071C-DF90-4573-A61A-9462478C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BF3C8-46A4-4489-91DB-81B52FDE3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9AE7D-2568-4BA9-B002-0AE75C434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E789D-4DC7-4348-9759-AB51B353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A2F90-45E7-4DE2-A494-C79C498CA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4DF01-2AB4-4448-BA2A-597E6BA33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8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CDC69-5709-4DEB-83FB-BA98A7F00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1B687-D019-4063-A96B-94DC7BB5A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087B9-32E2-49A3-81F5-6AD3C8210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E26725-041E-4961-9867-CD5319AEAE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7D5136-20EC-4420-B4EF-FE094A0D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411B9A-5270-4C89-BD94-DE55E48F0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FBCDE4-30CA-499D-8F5A-29DCCBF5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47115-333D-4FC8-8E7F-8419114B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2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98A5C-6B81-473F-9ED0-2C2854C5C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DFE23-10C8-49EA-A834-065498A6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90FC92-C239-4BD2-B0F8-5CC1E7F6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6181CF-6C1E-4733-A4CC-26501A1B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22BC2B-29DF-4679-8A9F-B3FE93574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83212-7E7E-42E4-B685-EBC3A9D41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A3BFB-F297-46CB-8F27-A44F93D93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5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003EE-9A44-4B03-927E-90BE7297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1A6B1-0FBE-4EE9-BE4F-98A731F8C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25EF7-EB6A-4232-AA62-4B51D5ACB0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E8E7A-DB28-4485-8E79-BAC52FC0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81050-D94D-4801-86DD-07C248DA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34C45D-CDC6-4F01-A09F-E91571D4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1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83660-9651-4D33-8884-4FD1BA54E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03A6A-E612-410C-88CD-2AEFF24098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5B8B8-5E7D-4F8F-8EEA-38DF39CA4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1FE53-EA79-43C3-8F0A-E2AD9AD2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4DF38-D829-40E1-ABDF-1D2AE3B4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0B6C9-CB86-41B5-9F5F-25A84406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8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1C7B76-9511-4342-A883-42C5EBD87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49831-612A-4B56-BE83-153A360FD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0CE94-FA34-43C3-94AF-753FA20F9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EB4DA-204C-4C0A-A7B6-C92656D9694D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BE87F-3330-4ED6-A830-93001E67B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F5086-7ABD-4D40-A31C-8C06D8C72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38AA-B4BD-4F74-9508-26A479E47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1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78932" y="411609"/>
            <a:ext cx="11184467" cy="5939561"/>
            <a:chOff x="752744" y="411608"/>
            <a:chExt cx="8648813" cy="558858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2A4650-5728-4725-882A-94E20DD4333C}"/>
                </a:ext>
              </a:extLst>
            </p:cNvPr>
            <p:cNvSpPr txBox="1"/>
            <p:nvPr/>
          </p:nvSpPr>
          <p:spPr>
            <a:xfrm>
              <a:off x="3390716" y="411608"/>
              <a:ext cx="40757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เอกสารสำคัญทางราชการ กรุณาอย่าพับ</a:t>
              </a:r>
              <a:endPara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6713873-88EF-480C-BE56-CB8788295EA4}"/>
                </a:ext>
              </a:extLst>
            </p:cNvPr>
            <p:cNvSpPr txBox="1"/>
            <p:nvPr/>
          </p:nvSpPr>
          <p:spPr>
            <a:xfrm>
              <a:off x="752744" y="1174666"/>
              <a:ext cx="4075734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6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ที่อยู่ผู้ส่ง </a:t>
              </a:r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..........................................</a:t>
              </a:r>
              <a:r>
                <a: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</a:t>
              </a:r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..................................</a:t>
              </a:r>
              <a:endParaRPr lang="en-US" sz="16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ชื่อ – สกุล..........................................................................</a:t>
              </a:r>
              <a:r>
                <a: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</a:t>
              </a:r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</a:t>
              </a:r>
            </a:p>
            <a:p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ชั้นปีที่...........รหัสนักศึกษา.........................................................</a:t>
              </a:r>
            </a:p>
            <a:p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ในมหาวิทยาลัย/ศูนย์วิทย์ฯ </a:t>
              </a:r>
            </a:p>
            <a:p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     วิทยาเขตสุพรรณฯ/ศูนย์การศึกษา.....................................  </a:t>
              </a:r>
            </a:p>
            <a:p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ที่อยู่..................................................</a:t>
              </a:r>
              <a:r>
                <a: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</a:t>
              </a:r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.......................................</a:t>
              </a:r>
            </a:p>
            <a:p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.......................................................</a:t>
              </a:r>
              <a:r>
                <a: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</a:t>
              </a:r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.........................................</a:t>
              </a:r>
            </a:p>
            <a:p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รหัสไปรษณีย์ .................................</a:t>
              </a:r>
              <a:r>
                <a:rPr lang="en-US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</a:t>
              </a:r>
              <a:r>
                <a:rPr lang="th-TH" sz="16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...................................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81F194D-AB7E-4BC6-B854-B0BE595E5B73}"/>
                </a:ext>
              </a:extLst>
            </p:cNvPr>
            <p:cNvSpPr txBox="1"/>
            <p:nvPr/>
          </p:nvSpPr>
          <p:spPr>
            <a:xfrm>
              <a:off x="4233813" y="3480763"/>
              <a:ext cx="5167744" cy="251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ที่อยู่ผู้รับ           02 2445185-6, </a:t>
              </a:r>
              <a:r>
                <a:rPr lang="th-TH" sz="2800" b="1">
                  <a:latin typeface="TH SarabunPSK" panose="020B0500040200020003" pitchFamily="34" charset="-34"/>
                  <a:cs typeface="TH SarabunPSK" panose="020B0500040200020003" pitchFamily="34" charset="-34"/>
                </a:rPr>
                <a:t>02 2445197-9</a:t>
              </a:r>
              <a:endPara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คณะอนุกรรมการกองทุนฯ(เอกสารกยศ.)</a:t>
              </a:r>
            </a:p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ศูนย์สนเทศแนะแนวการศึกษาและอาชีพ </a:t>
              </a:r>
            </a:p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มหาวิทยาลัยสวนดุสิต</a:t>
              </a:r>
              <a:r>
                <a:rPr lang="en-US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อาคาร </a:t>
              </a:r>
              <a:r>
                <a:rPr lang="en-US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3</a:t>
              </a:r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ชั้น</a:t>
              </a:r>
              <a:r>
                <a:rPr lang="en-US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1 </a:t>
              </a:r>
            </a:p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ถนนนครราชสีมา  แขวงดุสิต  เขตดุสิต</a:t>
              </a:r>
            </a:p>
            <a:p>
              <a:r>
                <a:rPr lang="th-TH" sz="28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กรุงเทพฯ 10300</a:t>
              </a:r>
              <a:endPara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872066" y="1995227"/>
            <a:ext cx="221673" cy="19571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2067" y="2220535"/>
            <a:ext cx="221673" cy="19571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واگذاری سرویس دیتافون در نمایشگاه تلکام 2016 | سیتنا">
            <a:extLst>
              <a:ext uri="{FF2B5EF4-FFF2-40B4-BE49-F238E27FC236}">
                <a16:creationId xmlns:a16="http://schemas.microsoft.com/office/drawing/2014/main" id="{C876F28D-AC63-43F5-BE22-D8B0D3A17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913" y="3533102"/>
            <a:ext cx="667434" cy="66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png.pngtree.com/png-clipart/20190924/original/pngtree-phone-icon-for-your-project-png-image_4812960.jpg">
            <a:extLst>
              <a:ext uri="{FF2B5EF4-FFF2-40B4-BE49-F238E27FC236}">
                <a16:creationId xmlns:a16="http://schemas.microsoft.com/office/drawing/2014/main" id="{9634A1A0-03C9-4BD9-8DF6-FD81D9FD8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728" y="1041294"/>
            <a:ext cx="506823" cy="49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3AD789D-D95B-42EF-B133-E4A27F9A7229}"/>
              </a:ext>
            </a:extLst>
          </p:cNvPr>
          <p:cNvCxnSpPr>
            <a:cxnSpLocks/>
          </p:cNvCxnSpPr>
          <p:nvPr/>
        </p:nvCxnSpPr>
        <p:spPr>
          <a:xfrm>
            <a:off x="438539" y="220133"/>
            <a:ext cx="11465594" cy="0"/>
          </a:xfrm>
          <a:prstGeom prst="line">
            <a:avLst/>
          </a:prstGeom>
          <a:ln w="171450" cmpd="tri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3449DC-A9D7-4AD6-9FC3-12B9504A96A1}"/>
              </a:ext>
            </a:extLst>
          </p:cNvPr>
          <p:cNvCxnSpPr>
            <a:cxnSpLocks/>
          </p:cNvCxnSpPr>
          <p:nvPr/>
        </p:nvCxnSpPr>
        <p:spPr>
          <a:xfrm>
            <a:off x="438539" y="6648925"/>
            <a:ext cx="11465594" cy="0"/>
          </a:xfrm>
          <a:prstGeom prst="line">
            <a:avLst/>
          </a:prstGeom>
          <a:ln w="171450" cmpd="tri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BF3FF4-0142-4659-90D9-456F06163F0B}"/>
              </a:ext>
            </a:extLst>
          </p:cNvPr>
          <p:cNvCxnSpPr>
            <a:cxnSpLocks/>
          </p:cNvCxnSpPr>
          <p:nvPr/>
        </p:nvCxnSpPr>
        <p:spPr>
          <a:xfrm>
            <a:off x="11963399" y="132356"/>
            <a:ext cx="9331" cy="6604346"/>
          </a:xfrm>
          <a:prstGeom prst="line">
            <a:avLst/>
          </a:prstGeom>
          <a:ln w="190500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BF33EA-0820-4504-9526-6B5C66979B90}"/>
              </a:ext>
            </a:extLst>
          </p:cNvPr>
          <p:cNvCxnSpPr>
            <a:cxnSpLocks/>
          </p:cNvCxnSpPr>
          <p:nvPr/>
        </p:nvCxnSpPr>
        <p:spPr>
          <a:xfrm>
            <a:off x="347133" y="132356"/>
            <a:ext cx="0" cy="6604346"/>
          </a:xfrm>
          <a:prstGeom prst="line">
            <a:avLst/>
          </a:prstGeom>
          <a:ln w="190500" cmpd="tri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65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Smateera Phomsiri</dc:creator>
  <cp:lastModifiedBy>Smateera Phomsiri</cp:lastModifiedBy>
  <cp:revision>3</cp:revision>
  <dcterms:created xsi:type="dcterms:W3CDTF">2024-09-05T01:30:34Z</dcterms:created>
  <dcterms:modified xsi:type="dcterms:W3CDTF">2025-02-28T07:39:24Z</dcterms:modified>
</cp:coreProperties>
</file>